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0" r:id="rId122"/>
    <p:sldId id="431" r:id="rId123"/>
    <p:sldId id="434" r:id="rId124"/>
    <p:sldId id="432" r:id="rId125"/>
    <p:sldId id="433" r:id="rId126"/>
    <p:sldId id="279"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9047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General for each channel but different for each seed</a:t>
            </a:r>
          </a:p>
          <a:p>
            <a:pPr lvl="1"/>
            <a:r>
              <a:rPr lang="en-US" dirty="0"/>
              <a:t>It </a:t>
            </a:r>
            <a:r>
              <a:rPr lang="en-US"/>
              <a:t>would indicate </a:t>
            </a:r>
            <a:r>
              <a:rPr lang="en-US" dirty="0"/>
              <a:t>if a seed leads to </a:t>
            </a:r>
            <a:r>
              <a:rPr lang="en-US"/>
              <a:t>a network</a:t>
            </a:r>
          </a:p>
          <a:p>
            <a:pPr lvl="1"/>
            <a:endParaRPr lang="en-US" dirty="0"/>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3198</TotalTime>
  <Words>4011</Words>
  <Application>Microsoft Office PowerPoint</Application>
  <PresentationFormat>Widescreen</PresentationFormat>
  <Paragraphs>980</Paragraphs>
  <Slides>126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126</vt:i4>
      </vt:variant>
    </vt:vector>
  </HeadingPairs>
  <TitlesOfParts>
    <vt:vector size="132"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Network creation based on the seeds</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260</cp:revision>
  <dcterms:created xsi:type="dcterms:W3CDTF">2020-04-21T09:35:12Z</dcterms:created>
  <dcterms:modified xsi:type="dcterms:W3CDTF">2020-06-06T14:54:38Z</dcterms:modified>
</cp:coreProperties>
</file>